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</p:sldIdLst>
  <p:sldSz cx="7562850" cy="10688638"/>
  <p:notesSz cx="6797675" cy="9928225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F2F"/>
    <a:srgbClr val="C9BD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61"/>
    <p:restoredTop sz="94701"/>
  </p:normalViewPr>
  <p:slideViewPr>
    <p:cSldViewPr snapToGrid="0" snapToObjects="1">
      <p:cViewPr>
        <p:scale>
          <a:sx n="80" d="100"/>
          <a:sy n="80" d="100"/>
        </p:scale>
        <p:origin x="2634" y="-2118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32F8215-3335-4702-D2F2-12EF193787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28" y="0"/>
            <a:ext cx="7560000" cy="10693743"/>
          </a:xfrm>
          <a:prstGeom prst="rect">
            <a:avLst/>
          </a:prstGeom>
        </p:spPr>
      </p:pic>
      <p:sp>
        <p:nvSpPr>
          <p:cNvPr id="15" name="Tijdelijke aanduiding voor tekst 14"/>
          <p:cNvSpPr>
            <a:spLocks noGrp="1"/>
          </p:cNvSpPr>
          <p:nvPr>
            <p:ph type="body" sz="quarter" idx="16" hasCustomPrompt="1"/>
          </p:nvPr>
        </p:nvSpPr>
        <p:spPr>
          <a:xfrm>
            <a:off x="904874" y="3144253"/>
            <a:ext cx="4308809" cy="5181600"/>
          </a:xfrm>
          <a:prstGeom prst="rect">
            <a:avLst/>
          </a:prstGeom>
        </p:spPr>
        <p:txBody>
          <a:bodyPr vert="horz" lIns="0" tIns="0" rIns="0" bIns="0" numCol="2" spcCol="18000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CE0AF9EE-50BA-2ABC-39E8-AD55640577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11694" y="5146675"/>
            <a:ext cx="1121972" cy="17970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Ruimte voor tekst</a:t>
            </a:r>
          </a:p>
        </p:txBody>
      </p:sp>
    </p:spTree>
    <p:extLst>
      <p:ext uri="{BB962C8B-B14F-4D97-AF65-F5344CB8AC3E}">
        <p14:creationId xmlns:p14="http://schemas.microsoft.com/office/powerpoint/2010/main" val="1064046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e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FA6BC7D-8521-E8BD-4DFB-C5FFEF4DBA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28" y="0"/>
            <a:ext cx="7560000" cy="10693743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904778" y="2911184"/>
            <a:ext cx="3997961" cy="1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1. Klik om de tekststijl van het model te bewerken</a:t>
            </a:r>
          </a:p>
        </p:txBody>
      </p:sp>
      <p:sp>
        <p:nvSpPr>
          <p:cNvPr id="10" name="Tijdelijke aanduiding vo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904778" y="3466306"/>
            <a:ext cx="3997863" cy="1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2. Klik om de tekststijl van het model te bewerken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904778" y="4033584"/>
            <a:ext cx="3997765" cy="17937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 baseline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3. Klik om de tekststijl van het model te bewerken</a:t>
            </a:r>
          </a:p>
        </p:txBody>
      </p:sp>
      <p:sp>
        <p:nvSpPr>
          <p:cNvPr id="12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904778" y="4583487"/>
            <a:ext cx="3997667" cy="1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4. Klik om de tekststijl van het model te bewerken</a:t>
            </a:r>
          </a:p>
        </p:txBody>
      </p:sp>
      <p:sp>
        <p:nvSpPr>
          <p:cNvPr id="13" name="Tijdelijke aanduiding voor tekst 8"/>
          <p:cNvSpPr>
            <a:spLocks noGrp="1"/>
          </p:cNvSpPr>
          <p:nvPr>
            <p:ph type="body" sz="quarter" idx="15" hasCustomPrompt="1"/>
          </p:nvPr>
        </p:nvSpPr>
        <p:spPr>
          <a:xfrm>
            <a:off x="904778" y="5144743"/>
            <a:ext cx="3997569" cy="1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5. Klik om de tekststijl van het model te bewerken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6" hasCustomPrompt="1"/>
          </p:nvPr>
        </p:nvSpPr>
        <p:spPr>
          <a:xfrm>
            <a:off x="904875" y="3096933"/>
            <a:ext cx="3997864" cy="36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7"/>
          </p:nvPr>
        </p:nvSpPr>
        <p:spPr>
          <a:xfrm>
            <a:off x="904875" y="3657845"/>
            <a:ext cx="3997766" cy="36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7" name="Tijdelijke aanduiding voor tekst 14"/>
          <p:cNvSpPr>
            <a:spLocks noGrp="1"/>
          </p:cNvSpPr>
          <p:nvPr>
            <p:ph type="body" sz="quarter" idx="18"/>
          </p:nvPr>
        </p:nvSpPr>
        <p:spPr>
          <a:xfrm>
            <a:off x="904778" y="4215420"/>
            <a:ext cx="3997668" cy="36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8" name="Tijdelijke aanduiding voor tekst 14"/>
          <p:cNvSpPr>
            <a:spLocks noGrp="1"/>
          </p:cNvSpPr>
          <p:nvPr>
            <p:ph type="body" sz="quarter" idx="19"/>
          </p:nvPr>
        </p:nvSpPr>
        <p:spPr>
          <a:xfrm>
            <a:off x="904875" y="4771554"/>
            <a:ext cx="3997570" cy="36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4"/>
          <p:cNvSpPr>
            <a:spLocks noGrp="1"/>
          </p:cNvSpPr>
          <p:nvPr>
            <p:ph type="body" sz="quarter" idx="20"/>
          </p:nvPr>
        </p:nvSpPr>
        <p:spPr>
          <a:xfrm>
            <a:off x="904875" y="5334984"/>
            <a:ext cx="3997472" cy="36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tekst 8">
            <a:extLst>
              <a:ext uri="{FF2B5EF4-FFF2-40B4-BE49-F238E27FC236}">
                <a16:creationId xmlns:a16="http://schemas.microsoft.com/office/drawing/2014/main" id="{B5035245-D378-8B43-B200-AE5952F38C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4779" y="5701843"/>
            <a:ext cx="3997472" cy="216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6. Klik om de tekststijl van het model te bewerken</a:t>
            </a:r>
          </a:p>
        </p:txBody>
      </p:sp>
      <p:sp>
        <p:nvSpPr>
          <p:cNvPr id="22" name="Tijdelijke aanduiding voor tekst 14">
            <a:extLst>
              <a:ext uri="{FF2B5EF4-FFF2-40B4-BE49-F238E27FC236}">
                <a16:creationId xmlns:a16="http://schemas.microsoft.com/office/drawing/2014/main" id="{DC90D2A5-EAF9-954F-821C-32B8004946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4875" y="5924702"/>
            <a:ext cx="3997376" cy="36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5" name="Tijdelijke aanduiding voor tekst 8">
            <a:extLst>
              <a:ext uri="{FF2B5EF4-FFF2-40B4-BE49-F238E27FC236}">
                <a16:creationId xmlns:a16="http://schemas.microsoft.com/office/drawing/2014/main" id="{72D0D918-AE2A-E34A-A184-4D54C5E933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4778" y="6299577"/>
            <a:ext cx="3997375" cy="1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7. Klik om de tekststijl van het model te bewerken</a:t>
            </a:r>
          </a:p>
        </p:txBody>
      </p:sp>
      <p:sp>
        <p:nvSpPr>
          <p:cNvPr id="26" name="Tijdelijke aanduiding voor tekst 14">
            <a:extLst>
              <a:ext uri="{FF2B5EF4-FFF2-40B4-BE49-F238E27FC236}">
                <a16:creationId xmlns:a16="http://schemas.microsoft.com/office/drawing/2014/main" id="{8DABFF2A-6411-6C40-BAF3-6540877752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4875" y="6486436"/>
            <a:ext cx="3997278" cy="36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6553C36-21BD-2B52-4545-18C25BEB05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11694" y="5146675"/>
            <a:ext cx="1121972" cy="17970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Ruimte voor tekst</a:t>
            </a:r>
          </a:p>
        </p:txBody>
      </p:sp>
      <p:sp>
        <p:nvSpPr>
          <p:cNvPr id="23" name="Tijdelijke aanduiding voor tekst 8">
            <a:extLst>
              <a:ext uri="{FF2B5EF4-FFF2-40B4-BE49-F238E27FC236}">
                <a16:creationId xmlns:a16="http://schemas.microsoft.com/office/drawing/2014/main" id="{ACA8877E-6202-7B86-F34A-7CE02BFEA82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4584" y="6850013"/>
            <a:ext cx="3997569" cy="1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8. Klik om de tekststijl van het model te bewerken</a:t>
            </a:r>
          </a:p>
        </p:txBody>
      </p:sp>
      <p:sp>
        <p:nvSpPr>
          <p:cNvPr id="24" name="Tijdelijke aanduiding voor tekst 14">
            <a:extLst>
              <a:ext uri="{FF2B5EF4-FFF2-40B4-BE49-F238E27FC236}">
                <a16:creationId xmlns:a16="http://schemas.microsoft.com/office/drawing/2014/main" id="{9C4455FE-F685-9753-FA52-E590DDABABB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4681" y="7040254"/>
            <a:ext cx="3997472" cy="36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7" name="Tijdelijke aanduiding voor tekst 8">
            <a:extLst>
              <a:ext uri="{FF2B5EF4-FFF2-40B4-BE49-F238E27FC236}">
                <a16:creationId xmlns:a16="http://schemas.microsoft.com/office/drawing/2014/main" id="{985CFBFD-4D5C-8163-0DBA-10F12E00A25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4585" y="7407113"/>
            <a:ext cx="3997472" cy="216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9. Klik om de tekststijl van het model te bewerken</a:t>
            </a:r>
          </a:p>
        </p:txBody>
      </p:sp>
      <p:sp>
        <p:nvSpPr>
          <p:cNvPr id="28" name="Tijdelijke aanduiding voor tekst 14">
            <a:extLst>
              <a:ext uri="{FF2B5EF4-FFF2-40B4-BE49-F238E27FC236}">
                <a16:creationId xmlns:a16="http://schemas.microsoft.com/office/drawing/2014/main" id="{97A3BF28-E80A-4844-5ABA-8713EB43C4E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04681" y="7629972"/>
            <a:ext cx="3997376" cy="36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9" name="Tijdelijke aanduiding voor tekst 8">
            <a:extLst>
              <a:ext uri="{FF2B5EF4-FFF2-40B4-BE49-F238E27FC236}">
                <a16:creationId xmlns:a16="http://schemas.microsoft.com/office/drawing/2014/main" id="{3EBCB0D9-D175-38CE-896A-C581930B2EF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4584" y="8004847"/>
            <a:ext cx="3997375" cy="1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10 . Klik om de tekststijl van het model te bewerken</a:t>
            </a:r>
          </a:p>
        </p:txBody>
      </p:sp>
      <p:sp>
        <p:nvSpPr>
          <p:cNvPr id="30" name="Tijdelijke aanduiding voor tekst 14">
            <a:extLst>
              <a:ext uri="{FF2B5EF4-FFF2-40B4-BE49-F238E27FC236}">
                <a16:creationId xmlns:a16="http://schemas.microsoft.com/office/drawing/2014/main" id="{8D6CC806-2262-F571-74B6-AB9DA60CA08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04681" y="8191706"/>
            <a:ext cx="3997278" cy="36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62024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6">
          <p15:clr>
            <a:srgbClr val="FBAE40"/>
          </p15:clr>
        </p15:guide>
        <p15:guide id="2" pos="238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A8F79C8-5D54-94E5-5D10-36E7E930EE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28" y="0"/>
            <a:ext cx="7560000" cy="10693743"/>
          </a:xfrm>
          <a:prstGeom prst="rect">
            <a:avLst/>
          </a:prstGeom>
        </p:spPr>
      </p:pic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5445848" y="5150678"/>
            <a:ext cx="1793037" cy="19834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1000" b="0" i="0">
                <a:solidFill>
                  <a:schemeClr val="tx1"/>
                </a:solidFill>
                <a:latin typeface=""/>
                <a:cs typeface="Arial"/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/>
          </p:nvPr>
        </p:nvSpPr>
        <p:spPr>
          <a:xfrm>
            <a:off x="904779" y="3889512"/>
            <a:ext cx="3305174" cy="215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0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904779" y="4566873"/>
            <a:ext cx="3305174" cy="215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904778" y="5230096"/>
            <a:ext cx="3305173" cy="215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 baseline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2" name="Tijdelijke aanduiding voor tekst 8"/>
          <p:cNvSpPr>
            <a:spLocks noGrp="1"/>
          </p:cNvSpPr>
          <p:nvPr>
            <p:ph type="body" sz="quarter" idx="14"/>
          </p:nvPr>
        </p:nvSpPr>
        <p:spPr>
          <a:xfrm>
            <a:off x="904779" y="5899753"/>
            <a:ext cx="3305172" cy="215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3" name="Tijdelijke aanduiding voor tekst 8"/>
          <p:cNvSpPr>
            <a:spLocks noGrp="1"/>
          </p:cNvSpPr>
          <p:nvPr>
            <p:ph type="body" sz="quarter" idx="15"/>
          </p:nvPr>
        </p:nvSpPr>
        <p:spPr>
          <a:xfrm>
            <a:off x="904779" y="6577114"/>
            <a:ext cx="3305172" cy="215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6"/>
          </p:nvPr>
        </p:nvSpPr>
        <p:spPr>
          <a:xfrm>
            <a:off x="904875" y="4075209"/>
            <a:ext cx="3305175" cy="4206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7"/>
          </p:nvPr>
        </p:nvSpPr>
        <p:spPr>
          <a:xfrm>
            <a:off x="904875" y="4743483"/>
            <a:ext cx="3305175" cy="4206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7" name="Tijdelijke aanduiding voor tekst 14"/>
          <p:cNvSpPr>
            <a:spLocks noGrp="1"/>
          </p:cNvSpPr>
          <p:nvPr>
            <p:ph type="body" sz="quarter" idx="18"/>
          </p:nvPr>
        </p:nvSpPr>
        <p:spPr>
          <a:xfrm>
            <a:off x="904875" y="5409467"/>
            <a:ext cx="3305175" cy="4206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8" name="Tijdelijke aanduiding voor tekst 14"/>
          <p:cNvSpPr>
            <a:spLocks noGrp="1"/>
          </p:cNvSpPr>
          <p:nvPr>
            <p:ph type="body" sz="quarter" idx="19"/>
          </p:nvPr>
        </p:nvSpPr>
        <p:spPr>
          <a:xfrm>
            <a:off x="904875" y="6083146"/>
            <a:ext cx="3305175" cy="4206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9" name="Tijdelijke aanduiding voor tekst 14"/>
          <p:cNvSpPr>
            <a:spLocks noGrp="1"/>
          </p:cNvSpPr>
          <p:nvPr>
            <p:ph type="body" sz="quarter" idx="20"/>
          </p:nvPr>
        </p:nvSpPr>
        <p:spPr>
          <a:xfrm>
            <a:off x="904875" y="6752810"/>
            <a:ext cx="3305175" cy="4206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4" name="Tijdelijke aanduiding voor tekst 14">
            <a:extLst>
              <a:ext uri="{FF2B5EF4-FFF2-40B4-BE49-F238E27FC236}">
                <a16:creationId xmlns:a16="http://schemas.microsoft.com/office/drawing/2014/main" id="{3643D714-AD6B-9342-8307-752632B8FF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4875" y="7591906"/>
            <a:ext cx="3305175" cy="4206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Dagmenu					€ 3,25</a:t>
            </a:r>
          </a:p>
        </p:txBody>
      </p:sp>
      <p:sp>
        <p:nvSpPr>
          <p:cNvPr id="20" name="Tijdelijke aanduiding voor tekst 14">
            <a:extLst>
              <a:ext uri="{FF2B5EF4-FFF2-40B4-BE49-F238E27FC236}">
                <a16:creationId xmlns:a16="http://schemas.microsoft.com/office/drawing/2014/main" id="{7B76B98A-B401-9943-9753-DFA7AEDE106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4875" y="8162061"/>
            <a:ext cx="3305175" cy="4206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1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Ruimte voor tekst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2A35143-5597-F8F8-C5F4-CB93AEA34DCA}"/>
              </a:ext>
            </a:extLst>
          </p:cNvPr>
          <p:cNvSpPr txBox="1"/>
          <p:nvPr userDrawn="1"/>
        </p:nvSpPr>
        <p:spPr>
          <a:xfrm>
            <a:off x="5415368" y="9563854"/>
            <a:ext cx="1066712" cy="606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1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Heeft u een allergie? </a:t>
            </a:r>
            <a:br>
              <a:rPr lang="nl-NL" sz="11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1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Meld het ons!</a:t>
            </a:r>
            <a:endParaRPr lang="nl-NL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213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238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49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6" userDrawn="1">
          <p15:clr>
            <a:srgbClr val="F26B43"/>
          </p15:clr>
        </p15:guide>
        <p15:guide id="2" pos="23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1C691C2F-66C4-524C-AEC4-FFE1090F07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43</a:t>
            </a:r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9D036136-9E2C-F848-A424-AE69CE1304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675751" y="3673612"/>
            <a:ext cx="3305174" cy="2159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419D6C98-8DB8-3C4B-B701-4A2AE7A27C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4771" y="3944591"/>
            <a:ext cx="3305174" cy="215900"/>
          </a:xfrm>
        </p:spPr>
        <p:txBody>
          <a:bodyPr/>
          <a:lstStyle/>
          <a:p>
            <a:r>
              <a:rPr lang="nl-NL" sz="1400" u="sng" dirty="0" smtClean="0">
                <a:solidFill>
                  <a:srgbClr val="C00000"/>
                </a:solidFill>
              </a:rPr>
              <a:t>Dinsdag </a:t>
            </a:r>
            <a:r>
              <a:rPr lang="nl-NL" sz="1400" u="sng" dirty="0" smtClean="0">
                <a:solidFill>
                  <a:srgbClr val="C00000"/>
                </a:solidFill>
              </a:rPr>
              <a:t>22 oktober</a:t>
            </a:r>
            <a:endParaRPr lang="nl-NL" sz="1400" u="sng" dirty="0">
              <a:solidFill>
                <a:srgbClr val="C00000"/>
              </a:solidFill>
            </a:endParaRP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1DBE292B-58FE-9E4A-B962-5E3E3D1AE2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4776" y="4864454"/>
            <a:ext cx="3305173" cy="215900"/>
          </a:xfrm>
        </p:spPr>
        <p:txBody>
          <a:bodyPr/>
          <a:lstStyle/>
          <a:p>
            <a:r>
              <a:rPr lang="nl-NL" sz="1400" u="sng" dirty="0" smtClean="0"/>
              <a:t>Woensdag </a:t>
            </a:r>
            <a:r>
              <a:rPr lang="nl-NL" sz="1400" u="sng" dirty="0" smtClean="0"/>
              <a:t>23 </a:t>
            </a:r>
            <a:r>
              <a:rPr lang="nl-NL" sz="1400" u="sng" dirty="0" err="1" smtClean="0"/>
              <a:t>okober</a:t>
            </a:r>
            <a:endParaRPr lang="nl-NL" sz="1400" u="sng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02FAA42E-A128-FB44-A84D-8744FE742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4878" y="5712090"/>
            <a:ext cx="3305172" cy="215900"/>
          </a:xfrm>
        </p:spPr>
        <p:txBody>
          <a:bodyPr/>
          <a:lstStyle/>
          <a:p>
            <a:r>
              <a:rPr lang="nl-NL" sz="1400" u="sng" dirty="0" smtClean="0"/>
              <a:t>Donderdag </a:t>
            </a:r>
            <a:r>
              <a:rPr lang="nl-NL" sz="1400" u="sng" dirty="0" smtClean="0"/>
              <a:t>24 oktober</a:t>
            </a:r>
            <a:endParaRPr lang="nl-NL" sz="1400" u="sng" dirty="0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5CB46B3D-9595-FB4B-B121-9D773D279F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5038725" y="4356529"/>
            <a:ext cx="3305175" cy="420687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9303FDBE-9DD5-B94D-9286-44DAEBFC6C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4771" y="4403604"/>
            <a:ext cx="3305175" cy="420687"/>
          </a:xfrm>
        </p:spPr>
        <p:txBody>
          <a:bodyPr/>
          <a:lstStyle/>
          <a:p>
            <a:r>
              <a:rPr lang="nl-NL" dirty="0" smtClean="0"/>
              <a:t>Pasta </a:t>
            </a:r>
            <a:r>
              <a:rPr lang="nl-NL" dirty="0" err="1" smtClean="0"/>
              <a:t>alfredo</a:t>
            </a:r>
            <a:r>
              <a:rPr lang="nl-NL" dirty="0" smtClean="0"/>
              <a:t> met kip met een vleugje kerrie.</a:t>
            </a:r>
            <a:endParaRPr lang="nl-NL" dirty="0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1EDE6183-78B4-9042-8359-F7E4AC4D6E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4774" y="5226543"/>
            <a:ext cx="3305175" cy="420687"/>
          </a:xfrm>
        </p:spPr>
        <p:txBody>
          <a:bodyPr/>
          <a:lstStyle/>
          <a:p>
            <a:r>
              <a:rPr lang="nl-NL" dirty="0" smtClean="0"/>
              <a:t>Lasagne soep met stokbroodje kruidenboter</a:t>
            </a:r>
            <a:endParaRPr lang="nl-NL" dirty="0"/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FA567F3D-E993-574A-A4E2-1C8700310C9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NL" dirty="0" smtClean="0"/>
              <a:t>Gevulde cannelloni  met spinazie en </a:t>
            </a:r>
            <a:r>
              <a:rPr lang="nl-NL" dirty="0" err="1" smtClean="0"/>
              <a:t>ricotta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3636B0A5-9937-3746-A2ED-751C49AEFF2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4878" y="6887650"/>
            <a:ext cx="3305175" cy="420687"/>
          </a:xfrm>
        </p:spPr>
        <p:txBody>
          <a:bodyPr/>
          <a:lstStyle/>
          <a:p>
            <a:r>
              <a:rPr lang="nl-NL" dirty="0" smtClean="0"/>
              <a:t>Pizza met </a:t>
            </a:r>
            <a:r>
              <a:rPr lang="nl-NL" dirty="0" smtClean="0"/>
              <a:t>tomatensaus:</a:t>
            </a:r>
            <a:br>
              <a:rPr lang="nl-NL" dirty="0" smtClean="0"/>
            </a:br>
            <a:r>
              <a:rPr lang="nl-NL" dirty="0" smtClean="0"/>
              <a:t>paprika, champignons, ui, kaas, ham en salami</a:t>
            </a:r>
            <a:endParaRPr lang="nl-NL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ADA3857A-32DC-364E-90C7-13F9FA5F6D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4875" y="7591906"/>
            <a:ext cx="4181475" cy="420687"/>
          </a:xfrm>
        </p:spPr>
        <p:txBody>
          <a:bodyPr/>
          <a:lstStyle/>
          <a:p>
            <a:r>
              <a:rPr lang="nl-NL" sz="1400" dirty="0"/>
              <a:t>Dagmenu in ons maatschappelijk restaurant	€ 6</a:t>
            </a:r>
            <a:r>
              <a:rPr lang="nl-NL" sz="1400" dirty="0" smtClean="0"/>
              <a:t>,00</a:t>
            </a:r>
            <a:endParaRPr lang="nl-NL" sz="1400" dirty="0"/>
          </a:p>
          <a:p>
            <a:r>
              <a:rPr lang="nl-NL" sz="1400" dirty="0"/>
              <a:t>Afhaal-dagmenu					</a:t>
            </a:r>
            <a:r>
              <a:rPr lang="nl-NL" sz="1400" dirty="0" smtClean="0"/>
              <a:t>         € </a:t>
            </a:r>
            <a:r>
              <a:rPr lang="nl-NL" sz="1400" dirty="0"/>
              <a:t>6</a:t>
            </a:r>
            <a:r>
              <a:rPr lang="nl-NL" sz="1400" dirty="0" smtClean="0"/>
              <a:t>,00</a:t>
            </a:r>
            <a:endParaRPr lang="nl-NL" sz="1400" dirty="0"/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43E9A76D-127A-B145-8397-293A0A60BF2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4875" y="8173491"/>
            <a:ext cx="3305175" cy="420687"/>
          </a:xfrm>
        </p:spPr>
        <p:txBody>
          <a:bodyPr/>
          <a:lstStyle/>
          <a:p>
            <a:r>
              <a:rPr lang="nl-NL" dirty="0"/>
              <a:t>Graag uw maaltijd voor 10.00 uur aan ons doorgeven op telefoonnummer 085 0223448 of in het restaurant.</a:t>
            </a:r>
          </a:p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sz="1400" u="sng" dirty="0" smtClean="0"/>
              <a:t>Vrijdag </a:t>
            </a:r>
            <a:r>
              <a:rPr lang="nl-NL" sz="1400" u="sng" dirty="0" smtClean="0"/>
              <a:t>25 oktober</a:t>
            </a:r>
            <a:endParaRPr lang="nl-NL" sz="1400" u="sng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47" y="1481511"/>
            <a:ext cx="1768747" cy="176874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945" y="6768967"/>
            <a:ext cx="1093341" cy="7516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84</Words>
  <Application>Microsoft Office PowerPoint</Application>
  <PresentationFormat>Aangepast</PresentationFormat>
  <Paragraphs>12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ヒラギノ角ゴ Pro W3</vt:lpstr>
      <vt:lpstr>Office-thema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judith</dc:creator>
  <cp:lastModifiedBy>nsavelsberg</cp:lastModifiedBy>
  <cp:revision>56</cp:revision>
  <cp:lastPrinted>2023-08-17T09:56:42Z</cp:lastPrinted>
  <dcterms:created xsi:type="dcterms:W3CDTF">2018-03-22T15:12:57Z</dcterms:created>
  <dcterms:modified xsi:type="dcterms:W3CDTF">2024-10-08T10:29:41Z</dcterms:modified>
</cp:coreProperties>
</file>